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0f56d321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0f56d321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0f56d321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0f56d321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a3dd63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1a3dd63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a7bec2c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a7bec2c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a7bec2c2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a7bec2c2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0f56d321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0f56d321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0f56d321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0f56d321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0f56d321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0f56d321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107 243筆</a:t>
            </a:r>
            <a:r>
              <a:rPr lang="zh-TW"/>
              <a:t>不在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0f56d321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0f56d321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0f56d321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0f56d321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0f56d321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0f56d321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0f56d321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0f56d321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0f56d321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0f56d321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.jp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.jp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候選人預測_2021/11/16 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學生 ：吳佩芩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教授 ：吳謂勝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Model_difficulty (Colab)</a:t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GPU 的 VRAM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調整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batch size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圖片大小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training 時間很長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bug跑了 30min 才出現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396" y="2207621"/>
            <a:ext cx="2717000" cy="1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75" y="3620653"/>
            <a:ext cx="5816199" cy="11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112850"/>
            <a:ext cx="1906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1700" y="734525"/>
            <a:ext cx="82395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15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Resize(128, 128)</a:t>
            </a:r>
            <a:endParaRPr sz="15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Train_loader batch_size=64 ; Dev_loader </a:t>
            </a:r>
            <a:r>
              <a:rPr lang="zh-TW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batch_size=512</a:t>
            </a:r>
            <a:endParaRPr sz="13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3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epochs=3 ; 耗時 : </a:t>
            </a:r>
            <a:r>
              <a:rPr lang="zh-TW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1:12:30</a:t>
            </a:r>
            <a:endParaRPr sz="13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0" y="2147900"/>
            <a:ext cx="36766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600" y="2147900"/>
            <a:ext cx="36766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Future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675975" y="1259050"/>
            <a:ext cx="4744500" cy="3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改善Resnet model: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Resize</a:t>
            </a:r>
            <a:r>
              <a:rPr lang="zh-TW"/>
              <a:t>大小</a:t>
            </a:r>
            <a:endParaRPr/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transforms.Normalize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hypter parameters_</a:t>
            </a:r>
            <a:r>
              <a:rPr lang="zh-TW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weights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zh-TW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比較前處理是否有效果：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zh-TW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不前處理直接丟 比照成果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額外方法：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model which </a:t>
            </a:r>
            <a:r>
              <a:rPr lang="zh-TW"/>
              <a:t>survey face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Model_Resnet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075" y="278450"/>
            <a:ext cx="4499151" cy="449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進度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1266100" y="1273625"/>
            <a:ext cx="3906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上週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raw data分析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未來方向探討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本週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資料問題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長寬分佈圖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final資料總數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照片前處理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model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Picture 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4068600" cy="29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資料問題 ：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103_</a:t>
            </a:r>
            <a:r>
              <a:rPr lang="zh-TW"/>
              <a:t>所有照片合併 __ 1,3168  items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122人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FFFFFF"/>
                </a:highlight>
              </a:rPr>
              <a:t>103_候選人總人數 __ 1,4506  </a:t>
            </a:r>
            <a:r>
              <a:rPr lang="zh-TW"/>
              <a:t>items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107_所有照片合併 __1,1308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107_</a:t>
            </a:r>
            <a:r>
              <a:rPr lang="zh-TW">
                <a:highlight>
                  <a:srgbClr val="FFFFFF"/>
                </a:highlight>
              </a:rPr>
              <a:t>候選人總人數 __1,5147 items</a:t>
            </a:r>
            <a:endParaRPr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圖片檔案類型不同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splitext,rename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000" y="1887700"/>
            <a:ext cx="2338050" cy="2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050" y="522554"/>
            <a:ext cx="4341573" cy="2516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5"/>
          <p:cNvGrpSpPr/>
          <p:nvPr/>
        </p:nvGrpSpPr>
        <p:grpSpPr>
          <a:xfrm>
            <a:off x="4657050" y="3627950"/>
            <a:ext cx="2695496" cy="1317271"/>
            <a:chOff x="3054200" y="3708100"/>
            <a:chExt cx="2695496" cy="1317271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17744" y="3708100"/>
              <a:ext cx="753393" cy="90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35077" y="3708102"/>
              <a:ext cx="753393" cy="905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5"/>
            <p:cNvSpPr txBox="1"/>
            <p:nvPr/>
          </p:nvSpPr>
          <p:spPr>
            <a:xfrm>
              <a:off x="3054200" y="4686671"/>
              <a:ext cx="119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Open Sans"/>
                  <a:ea typeface="Open Sans"/>
                  <a:cs typeface="Open Sans"/>
                  <a:sym typeface="Open Sans"/>
                </a:rPr>
                <a:t>770906043.JPG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4414096" y="4686671"/>
              <a:ext cx="1335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Open Sans"/>
                  <a:ea typeface="Open Sans"/>
                  <a:cs typeface="Open Sans"/>
                  <a:sym typeface="Open Sans"/>
                </a:rPr>
                <a:t>770906043.png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87" name="Google Shape;87;p15"/>
            <p:cNvCxnSpPr>
              <a:endCxn id="84" idx="1"/>
            </p:cNvCxnSpPr>
            <p:nvPr/>
          </p:nvCxnSpPr>
          <p:spPr>
            <a:xfrm>
              <a:off x="3970777" y="4160681"/>
              <a:ext cx="564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1727450" y="139025"/>
            <a:ext cx="3673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比對資料 (103)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1846500" y="1047775"/>
            <a:ext cx="5451000" cy="1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照片編號未在text資料中 __ 36筆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照片編號錯誤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text編號錯誤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text中無編號欄位（南投縣—南投市）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6" y="0"/>
            <a:ext cx="153774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1937125" y="2615563"/>
            <a:ext cx="6686026" cy="1081737"/>
            <a:chOff x="174025" y="2206363"/>
            <a:chExt cx="6686026" cy="1081737"/>
          </a:xfrm>
        </p:grpSpPr>
        <p:pic>
          <p:nvPicPr>
            <p:cNvPr id="96" name="Google Shape;9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025" y="2206363"/>
              <a:ext cx="6686026" cy="108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6217750" y="3072700"/>
              <a:ext cx="642300" cy="215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950" y="809300"/>
            <a:ext cx="1487672" cy="1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7125" y="3964175"/>
            <a:ext cx="6723349" cy="7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1012675" y="116575"/>
            <a:ext cx="554400" cy="17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917375" y="4538225"/>
            <a:ext cx="649800" cy="17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932375" y="1780650"/>
            <a:ext cx="619800" cy="17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187825" y="207000"/>
            <a:ext cx="3549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圖片長寬分佈圖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187825" y="1022400"/>
            <a:ext cx="42270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103 (13167張)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w &gt; 512 : 1874   ;   h &gt; 512 : 6209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w &gt; 1024 : 84     ;   h &gt; 1024 : 588</a:t>
            </a:r>
            <a:endParaRPr sz="1500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24" y="1543450"/>
            <a:ext cx="3476425" cy="24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602200" y="1022400"/>
            <a:ext cx="42270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107 </a:t>
            </a:r>
            <a:r>
              <a:rPr lang="zh-TW"/>
              <a:t>(11308張)</a:t>
            </a:r>
            <a:r>
              <a:rPr lang="zh-TW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w &gt; 512 : 1914   ;   h &gt; 512 : 5958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w &gt; 1024 : 76     ;   h &gt; 1024 : 699</a:t>
            </a:r>
            <a:endParaRPr sz="15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061" y="1543450"/>
            <a:ext cx="3424423" cy="24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114850" y="4582600"/>
            <a:ext cx="15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151425" y="139025"/>
            <a:ext cx="3505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實際CenterCrop</a:t>
            </a:r>
            <a:r>
              <a:rPr lang="zh-TW"/>
              <a:t>變化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275" y="3069700"/>
            <a:ext cx="1220874" cy="122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263" y="3082549"/>
            <a:ext cx="1220875" cy="11951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>
            <a:stCxn id="119" idx="3"/>
            <a:endCxn id="118" idx="1"/>
          </p:cNvCxnSpPr>
          <p:nvPr/>
        </p:nvCxnSpPr>
        <p:spPr>
          <a:xfrm>
            <a:off x="2722137" y="3680135"/>
            <a:ext cx="12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8"/>
          <p:cNvSpPr txBox="1"/>
          <p:nvPr/>
        </p:nvSpPr>
        <p:spPr>
          <a:xfrm>
            <a:off x="1729338" y="4421750"/>
            <a:ext cx="7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95*93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998400" y="4465450"/>
            <a:ext cx="11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1024*1024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275" y="1033275"/>
            <a:ext cx="1220874" cy="12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2325" y="902049"/>
            <a:ext cx="1087835" cy="148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>
            <a:stCxn id="124" idx="3"/>
            <a:endCxn id="123" idx="1"/>
          </p:cNvCxnSpPr>
          <p:nvPr/>
        </p:nvCxnSpPr>
        <p:spPr>
          <a:xfrm>
            <a:off x="2670160" y="1643686"/>
            <a:ext cx="134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8"/>
          <p:cNvSpPr txBox="1"/>
          <p:nvPr/>
        </p:nvSpPr>
        <p:spPr>
          <a:xfrm>
            <a:off x="1538100" y="2371650"/>
            <a:ext cx="11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1559*2126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998400" y="2371650"/>
            <a:ext cx="11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1024*1024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8" name="Google Shape;128;p18"/>
          <p:cNvCxnSpPr/>
          <p:nvPr/>
        </p:nvCxnSpPr>
        <p:spPr>
          <a:xfrm>
            <a:off x="5232160" y="1643711"/>
            <a:ext cx="134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8"/>
          <p:cNvCxnSpPr>
            <a:endCxn id="130" idx="1"/>
          </p:cNvCxnSpPr>
          <p:nvPr/>
        </p:nvCxnSpPr>
        <p:spPr>
          <a:xfrm>
            <a:off x="5182512" y="3680136"/>
            <a:ext cx="139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3287" y="1033260"/>
            <a:ext cx="1220876" cy="12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3312" y="3069700"/>
            <a:ext cx="1220850" cy="122087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6693075" y="4465450"/>
            <a:ext cx="9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512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*512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693075" y="2385325"/>
            <a:ext cx="9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512*512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資料總數（103）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篩選長寬(皆小於1024)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12578 張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拿掉不在text者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12544 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○"/>
            </a:pPr>
            <a:r>
              <a:rPr lang="zh-TW">
                <a:solidFill>
                  <a:srgbClr val="4A86E8"/>
                </a:solidFill>
              </a:rPr>
              <a:t>正資料集 : 7007   ;    負</a:t>
            </a:r>
            <a:r>
              <a:rPr lang="zh-TW">
                <a:solidFill>
                  <a:srgbClr val="4A86E8"/>
                </a:solidFill>
              </a:rPr>
              <a:t>資料集</a:t>
            </a:r>
            <a:r>
              <a:rPr lang="zh-TW">
                <a:solidFill>
                  <a:srgbClr val="4A86E8"/>
                </a:solidFill>
              </a:rPr>
              <a:t> : 5537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550" y="1968863"/>
            <a:ext cx="2360025" cy="26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183125" y="144975"/>
            <a:ext cx="2656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照片前處理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183125" y="784125"/>
            <a:ext cx="3942300" cy="4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取出背景色 (getpixel)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x = 1 ; y = 1 (最左上角的點)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resize (w,h) = (1024*w/h,1024)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填充至1024*1024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w若為奇數，則中心偏右1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pixel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4638078" y="358400"/>
            <a:ext cx="3660984" cy="1723725"/>
            <a:chOff x="3994366" y="1012050"/>
            <a:chExt cx="3660984" cy="1723725"/>
          </a:xfrm>
        </p:grpSpPr>
        <p:pic>
          <p:nvPicPr>
            <p:cNvPr id="148" name="Google Shape;14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4366" y="1266325"/>
              <a:ext cx="1155275" cy="1130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2550" y="1012050"/>
              <a:ext cx="1010302" cy="1377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0"/>
            <p:cNvSpPr txBox="1"/>
            <p:nvPr/>
          </p:nvSpPr>
          <p:spPr>
            <a:xfrm>
              <a:off x="4039800" y="2389575"/>
              <a:ext cx="1155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50">
                  <a:highlight>
                    <a:srgbClr val="FFFFFF"/>
                  </a:highlight>
                </a:rPr>
                <a:t>(255, 255, 255)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6500050" y="2389575"/>
              <a:ext cx="1155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50">
                  <a:highlight>
                    <a:srgbClr val="FFFFFF"/>
                  </a:highlight>
                </a:rPr>
                <a:t>(208, 208, 208)</a:t>
              </a:r>
              <a:endParaRPr sz="1050">
                <a:highlight>
                  <a:srgbClr val="FFFFFF"/>
                </a:highlight>
              </a:endParaRPr>
            </a:p>
          </p:txBody>
        </p:sp>
      </p:grpSp>
      <p:grpSp>
        <p:nvGrpSpPr>
          <p:cNvPr id="152" name="Google Shape;152;p20"/>
          <p:cNvGrpSpPr/>
          <p:nvPr/>
        </p:nvGrpSpPr>
        <p:grpSpPr>
          <a:xfrm>
            <a:off x="4125413" y="2764638"/>
            <a:ext cx="4686300" cy="2001000"/>
            <a:chOff x="3468300" y="2839663"/>
            <a:chExt cx="4686300" cy="2001000"/>
          </a:xfrm>
        </p:grpSpPr>
        <p:sp>
          <p:nvSpPr>
            <p:cNvPr id="153" name="Google Shape;153;p20"/>
            <p:cNvSpPr/>
            <p:nvPr/>
          </p:nvSpPr>
          <p:spPr>
            <a:xfrm>
              <a:off x="3468300" y="2839663"/>
              <a:ext cx="4686300" cy="2001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4" name="Google Shape;15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6888" y="3410275"/>
              <a:ext cx="1155075" cy="1155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80960" y="3373825"/>
              <a:ext cx="1155075" cy="1155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Model_data</a:t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311700" y="1674300"/>
            <a:ext cx="8520600" cy="27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data總數</a:t>
            </a:r>
            <a:r>
              <a:rPr lang="zh-TW"/>
              <a:t>12544 (</a:t>
            </a:r>
            <a:r>
              <a:rPr lang="zh-TW">
                <a:solidFill>
                  <a:srgbClr val="4A86E8"/>
                </a:solidFill>
              </a:rPr>
              <a:t>正資料集 : 7007   ;    負資料集 : 5537)</a:t>
            </a:r>
            <a:endParaRPr>
              <a:solidFill>
                <a:srgbClr val="4A86E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A86E8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sklearn_train_test_split(test_size=0.2)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train </a:t>
            </a:r>
            <a:r>
              <a:rPr lang="zh-TW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10035 ( 正資料集 :  5561  ; 負資料集 : 4474)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dev 2509 </a:t>
            </a:r>
            <a:r>
              <a:rPr lang="zh-TW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 正資料集 :  1446  ; 負資料集 : 1063)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